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417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24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71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44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501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44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68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74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269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631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0211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B93AB-F938-44EF-BAAC-424B3DF4F63B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4913D-7407-4510-A779-46391935C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7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564" y="1496221"/>
            <a:ext cx="1741830" cy="385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697138" y="908274"/>
            <a:ext cx="37497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Endocan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/ESM-1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M30-062)</a:t>
            </a:r>
            <a:endParaRPr lang="de-DE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266910" y="5517546"/>
            <a:ext cx="4610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Endocan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/ESM-1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18359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2012-03-16T13:45:35Z</dcterms:created>
  <dcterms:modified xsi:type="dcterms:W3CDTF">2015-03-20T13:32:48Z</dcterms:modified>
</cp:coreProperties>
</file>